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A697DF-4DF7-42A0-9FDD-9CE9A785090C}">
  <a:tblStyle styleId="{32A697DF-4DF7-42A0-9FDD-9CE9A785090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2932AF-DBA6-4591-980B-8A188D338A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This year we are asking for 1000.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11700" y="1352550"/>
            <a:ext cx="8520599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/>
              <a:t>Phase I Funding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Branch: Trinity University</a:t>
            </a:r>
            <a:endParaRPr sz="2400"/>
          </a:p>
        </p:txBody>
      </p:sp>
      <p:sp>
        <p:nvSpPr>
          <p:cNvPr id="63" name="Shape 63"/>
          <p:cNvSpPr txBox="1"/>
          <p:nvPr/>
        </p:nvSpPr>
        <p:spPr>
          <a:xfrm>
            <a:off x="1802099" y="2724150"/>
            <a:ext cx="5539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Advisor: Farzan Aminian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 Email: faminian@trinity.edu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948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Branch Information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Office Term: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August 2017 - May 2018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Branch Officers: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President: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rgbClr val="000000"/>
                </a:solidFill>
              </a:rPr>
              <a:t>Brian Guenther (</a:t>
            </a:r>
            <a:r>
              <a:rPr lang="en" sz="1600" u="sng" dirty="0">
                <a:solidFill>
                  <a:srgbClr val="000000"/>
                </a:solidFill>
                <a:hlinkClick r:id="rId3"/>
              </a:rPr>
              <a:t>bguenthe@trinity.edu)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 	</a:t>
            </a:r>
            <a:r>
              <a:rPr lang="en" sz="1600" u="sng" dirty="0">
                <a:solidFill>
                  <a:srgbClr val="000000"/>
                </a:solidFill>
              </a:rPr>
              <a:t>Vice 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President: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rgbClr val="000000"/>
                </a:solidFill>
              </a:rPr>
              <a:t>Hanna Rafferty (</a:t>
            </a:r>
            <a:r>
              <a:rPr lang="en" sz="1600" u="sng" dirty="0">
                <a:solidFill>
                  <a:srgbClr val="000000"/>
                </a:solidFill>
                <a:hlinkClick r:id="rId3"/>
              </a:rPr>
              <a:t>hraffert@trinity.edu)</a:t>
            </a:r>
            <a:r>
              <a:rPr lang="en" sz="1600" dirty="0">
                <a:solidFill>
                  <a:srgbClr val="000000"/>
                </a:solidFill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Treasurer: </a:t>
            </a:r>
            <a:r>
              <a:rPr lang="en" sz="1600" dirty="0">
                <a:solidFill>
                  <a:srgbClr val="000000"/>
                </a:solidFill>
              </a:rPr>
              <a:t>Caroline Kutach (</a:t>
            </a:r>
            <a:r>
              <a:rPr lang="en" sz="1600" u="sng" dirty="0">
                <a:solidFill>
                  <a:srgbClr val="000000"/>
                </a:solidFill>
                <a:hlinkClick r:id="rId3"/>
              </a:rPr>
              <a:t>ckutach@trinity.edu)</a:t>
            </a:r>
            <a:r>
              <a:rPr lang="en" sz="1600" dirty="0">
                <a:solidFill>
                  <a:srgbClr val="000000"/>
                </a:solidFill>
              </a:rPr>
              <a:t>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 Competition Chair: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Vivek-Koshy Poovathoor (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vpoovath@trinity.edu)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	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Science Activity Chair: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Emily Herbert (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eherbert@trinity.edu)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Consultant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Hamza Adisa (</a:t>
            </a:r>
            <a:r>
              <a:rPr lang="en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hadisa@trinity.edu)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900501" y="361950"/>
            <a:ext cx="54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 Funding</a:t>
            </a:r>
            <a:endParaRPr/>
          </a:p>
        </p:txBody>
      </p:sp>
      <p:graphicFrame>
        <p:nvGraphicFramePr>
          <p:cNvPr id="75" name="Shape 75"/>
          <p:cNvGraphicFramePr/>
          <p:nvPr/>
        </p:nvGraphicFramePr>
        <p:xfrm>
          <a:off x="1828800" y="1047750"/>
          <a:ext cx="5715000" cy="3366962"/>
        </p:xfrm>
        <a:graphic>
          <a:graphicData uri="http://schemas.openxmlformats.org/drawingml/2006/table">
            <a:tbl>
              <a:tblPr>
                <a:noFill/>
                <a:tableStyleId>{32A697DF-4DF7-42A0-9FDD-9CE9A785090C}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Expenditure ($)</a:t>
                      </a:r>
                      <a:endParaRPr sz="1400" b="1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Pizza Talks &amp; Membership Drives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Socials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Off Campus Events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Research Drive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Tutoring Sessions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Circuits and Electronics I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Writing Workshop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High School Visits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Events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0" y="98483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-SWRI					-Pizza Talks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-Resume Workshop			-Circuits Tutoring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3428977"/>
            <a:ext cx="2667000" cy="13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Events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76450" y="1159070"/>
            <a:ext cx="799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-Writing Workshop			-Professional Talk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-Electronics Tutoring			-Social Event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R5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Competition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Circuits Competition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Volunteering at Robotics Competition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Table 2. Expected R5 Conference Expenditure for 2017</a:t>
            </a:r>
            <a:endParaRPr/>
          </a:p>
        </p:txBody>
      </p:sp>
      <p:graphicFrame>
        <p:nvGraphicFramePr>
          <p:cNvPr id="100" name="Shape 100"/>
          <p:cNvGraphicFramePr/>
          <p:nvPr/>
        </p:nvGraphicFramePr>
        <p:xfrm>
          <a:off x="1379813" y="1216975"/>
          <a:ext cx="6384375" cy="3000000"/>
        </p:xfrm>
        <a:graphic>
          <a:graphicData uri="http://schemas.openxmlformats.org/drawingml/2006/table">
            <a:tbl>
              <a:tblPr bandRow="1">
                <a:noFill/>
                <a:tableStyleId>{B02932AF-DBA6-4591-980B-8A188D338A5E}</a:tableStyleId>
              </a:tblPr>
              <a:tblGrid>
                <a:gridCol w="20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 Price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Price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 Expenses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(~159.4 Miles)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50/car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$ 100.00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Lodging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$ 200.00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$ 600.00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Conference Registration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$160.00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$ 640.00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Food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$ 600.00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highlight>
                            <a:srgbClr val="BFBFB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Grand Total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$ 1940.00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1" name="Shape 101"/>
          <p:cNvSpPr txBox="1"/>
          <p:nvPr/>
        </p:nvSpPr>
        <p:spPr>
          <a:xfrm>
            <a:off x="-107900" y="2813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</vt:lpstr>
      <vt:lpstr>Times New Roman</vt:lpstr>
      <vt:lpstr>Economica</vt:lpstr>
      <vt:lpstr>Luxe</vt:lpstr>
      <vt:lpstr>Phase I Funding Student Branch: Trinity University</vt:lpstr>
      <vt:lpstr>General Branch Information</vt:lpstr>
      <vt:lpstr>Phase I Funding</vt:lpstr>
      <vt:lpstr>Fall Events</vt:lpstr>
      <vt:lpstr>Spring Events</vt:lpstr>
      <vt:lpstr>R5</vt:lpstr>
      <vt:lpstr>Table 2. Expected R5 Conference Expenditure for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 Funding Student Branch: Trinity University</dc:title>
  <dc:creator>Brian Guenther</dc:creator>
  <cp:lastModifiedBy>Brian Guenther</cp:lastModifiedBy>
  <cp:revision>1</cp:revision>
  <dcterms:modified xsi:type="dcterms:W3CDTF">2018-01-27T17:25:03Z</dcterms:modified>
</cp:coreProperties>
</file>